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9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4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2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2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1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2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3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8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7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2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F922A-AA98-4CFC-8070-E68AC9F1A6F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6BCA6-7DC9-4F9D-9931-F1F325F8B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0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1770"/>
          </a:xfrm>
        </p:spPr>
        <p:txBody>
          <a:bodyPr/>
          <a:lstStyle/>
          <a:p>
            <a:r>
              <a:rPr lang="en-US" sz="4800" b="1" dirty="0" smtClean="0"/>
              <a:t>THE ALIVE AND ACTIVE CHURCH</a:t>
            </a:r>
            <a:br>
              <a:rPr lang="en-US" sz="4800" b="1" dirty="0" smtClean="0"/>
            </a:br>
            <a:r>
              <a:rPr lang="en-US" sz="4800" b="1" dirty="0" smtClean="0"/>
              <a:t>(The Impact of Spiritual Gifts)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HOPEWELL MISSIONARY BAPTIST CHURCH</a:t>
            </a:r>
          </a:p>
          <a:p>
            <a:r>
              <a:rPr lang="en-US" sz="4000" dirty="0" smtClean="0"/>
              <a:t>WEDNESDAY, OCTOBER 18, 2023</a:t>
            </a:r>
          </a:p>
          <a:p>
            <a:r>
              <a:rPr lang="en-US" sz="4000" dirty="0" smtClean="0"/>
              <a:t>PASTOR LARRY DAVIDSON, JR., FACILITATOR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5221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There are about 22 gifts listed…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1 Corinthians 12:8-10, 28-29</a:t>
            </a:r>
          </a:p>
          <a:p>
            <a:endParaRPr lang="en-US" sz="3200" b="1" dirty="0"/>
          </a:p>
          <a:p>
            <a:r>
              <a:rPr lang="en-US" sz="3200" b="1" dirty="0" smtClean="0"/>
              <a:t>1 Corinthians 7:7</a:t>
            </a:r>
          </a:p>
          <a:p>
            <a:endParaRPr lang="en-US" sz="3200" b="1" dirty="0"/>
          </a:p>
          <a:p>
            <a:r>
              <a:rPr lang="en-US" sz="3200" b="1" dirty="0" smtClean="0"/>
              <a:t>Romans 12:3-8</a:t>
            </a:r>
          </a:p>
          <a:p>
            <a:endParaRPr lang="en-US" sz="3200" b="1" dirty="0"/>
          </a:p>
          <a:p>
            <a:r>
              <a:rPr lang="en-US" sz="3200" b="1" dirty="0" smtClean="0"/>
              <a:t>Ephesians 4:11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6439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Gifts Found in Those Verses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7556"/>
            <a:ext cx="10515600" cy="47094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Apostles;  Prophets;  Pastor-Teachers;  Evangelists;  </a:t>
            </a:r>
          </a:p>
          <a:p>
            <a:endParaRPr lang="en-US" dirty="0"/>
          </a:p>
          <a:p>
            <a:r>
              <a:rPr lang="en-US" dirty="0" smtClean="0"/>
              <a:t>Prophecy;  Teaching;  Wisdom;  Knowledge;  </a:t>
            </a:r>
          </a:p>
          <a:p>
            <a:endParaRPr lang="en-US" dirty="0"/>
          </a:p>
          <a:p>
            <a:r>
              <a:rPr lang="en-US" dirty="0" smtClean="0"/>
              <a:t>Faith;  Miraculous Powers;  Healing;  Distinguishing  Between Spirits;</a:t>
            </a:r>
          </a:p>
          <a:p>
            <a:endParaRPr lang="en-US" dirty="0"/>
          </a:p>
          <a:p>
            <a:r>
              <a:rPr lang="en-US" dirty="0" smtClean="0"/>
              <a:t>Speaking in Tongues;  Interpretation of Tongues;  Helps;  Service;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Administration;  Encouragement;  Giving;  Leadership;  Mercy;  Celibacy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3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Are Spiritual Gifts the Best Sign of Spirituality?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dirty="0" smtClean="0"/>
              <a:t>Christ-like maturity is primarily indicated by the manifestation of the FRUIT OF THE SPIRIT, not by the presence of spiritual gifts. (</a:t>
            </a:r>
            <a:r>
              <a:rPr lang="en-US" sz="4000" b="1" dirty="0" smtClean="0"/>
              <a:t>Galatians 5:22-23 </a:t>
            </a:r>
            <a:r>
              <a:rPr lang="en-US" sz="4000" i="1" dirty="0" smtClean="0"/>
              <a:t>list</a:t>
            </a:r>
            <a:r>
              <a:rPr lang="en-US" sz="4000" dirty="0" smtClean="0"/>
              <a:t>)</a:t>
            </a:r>
          </a:p>
          <a:p>
            <a:r>
              <a:rPr lang="en-US" sz="4000" dirty="0" smtClean="0"/>
              <a:t>Because God may choose to shine forth in a spiritually immature baby Christian (through gifts).  </a:t>
            </a:r>
          </a:p>
          <a:p>
            <a:r>
              <a:rPr lang="en-US" sz="4000" dirty="0" smtClean="0"/>
              <a:t>We should desire to mature in the FRUIT (</a:t>
            </a:r>
            <a:r>
              <a:rPr lang="en-US" sz="4000" b="1" dirty="0" smtClean="0"/>
              <a:t>Matthew 7:16</a:t>
            </a:r>
            <a:r>
              <a:rPr lang="en-US" sz="4000" dirty="0" smtClean="0"/>
              <a:t>)</a:t>
            </a:r>
          </a:p>
          <a:p>
            <a:r>
              <a:rPr lang="en-US" sz="4000" dirty="0" smtClean="0"/>
              <a:t>Even Satan is capable of performing and counterfeiting some supernatural things—yet he is baffled in trying to imitate the FRUIT of the SPIRIT.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46902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Spiritual Gifts Tests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Spiritual Gifts Tests can be good.  But here are a couple of things to keep in mind…</a:t>
            </a:r>
          </a:p>
          <a:p>
            <a:pPr marL="0" indent="0">
              <a:buNone/>
            </a:pPr>
            <a:r>
              <a:rPr lang="en-US" sz="4000" dirty="0" smtClean="0"/>
              <a:t>  1. Spiritual Gifts Tests can encourage us to put our purposes in place of God’s purposes.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2. Spiritual Gifts Tests can limit the Holy Spirit.</a:t>
            </a:r>
          </a:p>
          <a:p>
            <a:pPr marL="0" indent="0">
              <a:buNone/>
            </a:pPr>
            <a:r>
              <a:rPr lang="en-US" sz="4000" dirty="0" smtClean="0"/>
              <a:t>  3. Spiritual Gifts Tests can become an excuse.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8838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Purposes in Place of His Purposes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Gift tests tend to reveal our own strengths and talents; and therefore we may use the assessment to find ways to “serve” that can be undertaken in our own power.</a:t>
            </a:r>
          </a:p>
          <a:p>
            <a:r>
              <a:rPr lang="en-US" sz="3500" dirty="0" smtClean="0"/>
              <a:t>We may hesitate to step out in a way that requires the Spirit’s power, thus missing out on God’s greater purpose.</a:t>
            </a:r>
          </a:p>
          <a:p>
            <a:r>
              <a:rPr lang="en-US" sz="3500" dirty="0" smtClean="0"/>
              <a:t>Serving in our own strength brings us credit.  Serving in God’s strength brings Him glory and honor.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8140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Limiting the Holy Spirit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Even when spiritual gifts tests reveal a true spiritual gift, we may find ourselves only serving in ways that use a specific gift.</a:t>
            </a:r>
          </a:p>
          <a:p>
            <a:r>
              <a:rPr lang="en-US" sz="3200" dirty="0" smtClean="0"/>
              <a:t>We may forget that as a believer we have the Person and power of the Holy Spirit residing within us.  </a:t>
            </a:r>
          </a:p>
          <a:p>
            <a:r>
              <a:rPr lang="en-US" sz="3200" dirty="0" smtClean="0"/>
              <a:t>We may hear God’s call but reject it because “that’s not our area of gifting” so we feel.  </a:t>
            </a:r>
          </a:p>
          <a:p>
            <a:r>
              <a:rPr lang="en-US" sz="3200" dirty="0" smtClean="0"/>
              <a:t>With the Holy Spirit, God can do anything through our life He chooses to do.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854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Giving Ourselves An Excuse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It is a big temptation to follow something concrete and “human” like a test rather than depend on the leadership &amp; guidance of the Holy Spirit.</a:t>
            </a:r>
          </a:p>
          <a:p>
            <a:r>
              <a:rPr lang="en-US" sz="3200" dirty="0" smtClean="0"/>
              <a:t>If not careful, believers can fall into the trap of making spiritual gifts about us, rather than being about the </a:t>
            </a:r>
            <a:r>
              <a:rPr lang="en-US" sz="3200" b="1" dirty="0" smtClean="0"/>
              <a:t>GIVER</a:t>
            </a:r>
            <a:r>
              <a:rPr lang="en-US" sz="3200" dirty="0" smtClean="0"/>
              <a:t>.  </a:t>
            </a:r>
          </a:p>
          <a:p>
            <a:r>
              <a:rPr lang="en-US" sz="3200" dirty="0" smtClean="0"/>
              <a:t>We ask, “What can I do for God?  How can I use my gifts &amp; talents?”</a:t>
            </a:r>
          </a:p>
          <a:p>
            <a:r>
              <a:rPr lang="en-US" sz="3200" dirty="0" smtClean="0"/>
              <a:t>Rather, we should ask, “How does God want to use the gifts He gave me?”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453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DETERMINATION…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Determine to follow God—to work in areas that didn’t always line up with the results of a test.  But are in the will of the Spirit of God in you.  He will do extraordinary things that only He could do…through you!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36112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563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THE ALIVE AND ACTIVE CHURCH (The Impact of Spiritual Gifts)</vt:lpstr>
      <vt:lpstr>There are about 22 gifts listed…</vt:lpstr>
      <vt:lpstr>Gifts Found in Those Verses</vt:lpstr>
      <vt:lpstr>Are Spiritual Gifts the Best Sign of Spirituality?</vt:lpstr>
      <vt:lpstr>Spiritual Gifts Tests</vt:lpstr>
      <vt:lpstr>Our Purposes in Place of His Purposes</vt:lpstr>
      <vt:lpstr>Limiting the Holy Spirit </vt:lpstr>
      <vt:lpstr>Giving Ourselves An Excuse</vt:lpstr>
      <vt:lpstr>DETERMINATION…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ALIVE AND ACTIVE CHURCH (The Impact of Spiritual Gifts)</dc:title>
  <dc:creator>Larry Davidson Jr</dc:creator>
  <cp:lastModifiedBy>Larry Davidson Jr</cp:lastModifiedBy>
  <cp:revision>7</cp:revision>
  <dcterms:created xsi:type="dcterms:W3CDTF">2023-10-18T15:09:56Z</dcterms:created>
  <dcterms:modified xsi:type="dcterms:W3CDTF">2023-10-18T15:54:00Z</dcterms:modified>
</cp:coreProperties>
</file>